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9" r:id="rId3"/>
    <p:sldId id="281" r:id="rId4"/>
    <p:sldId id="257" r:id="rId5"/>
    <p:sldId id="276" r:id="rId6"/>
    <p:sldId id="260" r:id="rId7"/>
    <p:sldId id="261" r:id="rId8"/>
    <p:sldId id="262" r:id="rId9"/>
    <p:sldId id="270" r:id="rId10"/>
    <p:sldId id="263" r:id="rId11"/>
    <p:sldId id="283" r:id="rId12"/>
    <p:sldId id="280" r:id="rId13"/>
    <p:sldId id="265" r:id="rId14"/>
    <p:sldId id="284" r:id="rId15"/>
    <p:sldId id="277" r:id="rId16"/>
    <p:sldId id="274" r:id="rId17"/>
    <p:sldId id="264" r:id="rId18"/>
    <p:sldId id="267" r:id="rId19"/>
    <p:sldId id="268" r:id="rId20"/>
    <p:sldId id="271" r:id="rId21"/>
    <p:sldId id="266" r:id="rId22"/>
    <p:sldId id="282" r:id="rId23"/>
    <p:sldId id="279" r:id="rId24"/>
    <p:sldId id="272" r:id="rId25"/>
    <p:sldId id="273" r:id="rId26"/>
    <p:sldId id="275" r:id="rId27"/>
    <p:sldId id="27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4"/>
  </p:normalViewPr>
  <p:slideViewPr>
    <p:cSldViewPr snapToGrid="0" snapToObjects="1">
      <p:cViewPr varScale="1">
        <p:scale>
          <a:sx n="109" d="100"/>
          <a:sy n="109" d="100"/>
        </p:scale>
        <p:origin x="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9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9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753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983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38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08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627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98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9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19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03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39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03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4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9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3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720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D360D-AADC-0C4C-8B70-B7338D359B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NAME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D800CB-C70E-E240-AD76-B57670C3A3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BYP MOVIE BITES</a:t>
            </a:r>
          </a:p>
        </p:txBody>
      </p:sp>
    </p:spTree>
    <p:extLst>
      <p:ext uri="{BB962C8B-B14F-4D97-AF65-F5344CB8AC3E}">
        <p14:creationId xmlns:p14="http://schemas.microsoft.com/office/powerpoint/2010/main" val="602579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Movies That Made A Lot Of Money</a:t>
            </a:r>
          </a:p>
        </p:txBody>
      </p:sp>
    </p:spTree>
    <p:extLst>
      <p:ext uri="{BB962C8B-B14F-4D97-AF65-F5344CB8AC3E}">
        <p14:creationId xmlns:p14="http://schemas.microsoft.com/office/powerpoint/2010/main" val="3131038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Movies That </a:t>
            </a:r>
            <a:r>
              <a:rPr lang="en-US" sz="6000"/>
              <a:t>Have Monsters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85983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Movies That Start With The Letter N</a:t>
            </a:r>
          </a:p>
        </p:txBody>
      </p:sp>
    </p:spTree>
    <p:extLst>
      <p:ext uri="{BB962C8B-B14F-4D97-AF65-F5344CB8AC3E}">
        <p14:creationId xmlns:p14="http://schemas.microsoft.com/office/powerpoint/2010/main" val="2342874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Movies Where it Snows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5CD38B-240B-F843-A1CF-D1177A85BC86}"/>
              </a:ext>
            </a:extLst>
          </p:cNvPr>
          <p:cNvSpPr txBox="1"/>
          <p:nvPr/>
        </p:nvSpPr>
        <p:spPr>
          <a:xfrm>
            <a:off x="3895106" y="48926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38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/>
              <a:t>START HERE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9087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Movies based on Marvel Comics characters. </a:t>
            </a:r>
          </a:p>
        </p:txBody>
      </p:sp>
    </p:spTree>
    <p:extLst>
      <p:ext uri="{BB962C8B-B14F-4D97-AF65-F5344CB8AC3E}">
        <p14:creationId xmlns:p14="http://schemas.microsoft.com/office/powerpoint/2010/main" val="2203500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Horror Movies</a:t>
            </a:r>
          </a:p>
        </p:txBody>
      </p:sp>
    </p:spTree>
    <p:extLst>
      <p:ext uri="{BB962C8B-B14F-4D97-AF65-F5344CB8AC3E}">
        <p14:creationId xmlns:p14="http://schemas.microsoft.com/office/powerpoint/2010/main" val="3341749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Movies that have sad moments.</a:t>
            </a:r>
          </a:p>
        </p:txBody>
      </p:sp>
    </p:spTree>
    <p:extLst>
      <p:ext uri="{BB962C8B-B14F-4D97-AF65-F5344CB8AC3E}">
        <p14:creationId xmlns:p14="http://schemas.microsoft.com/office/powerpoint/2010/main" val="1724005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Movies Starring Jennifer Lawrence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5CD38B-240B-F843-A1CF-D1177A85BC86}"/>
              </a:ext>
            </a:extLst>
          </p:cNvPr>
          <p:cNvSpPr txBox="1"/>
          <p:nvPr/>
        </p:nvSpPr>
        <p:spPr>
          <a:xfrm>
            <a:off x="3895106" y="48926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0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Animated Disney Movies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5CD38B-240B-F843-A1CF-D1177A85BC86}"/>
              </a:ext>
            </a:extLst>
          </p:cNvPr>
          <p:cNvSpPr txBox="1"/>
          <p:nvPr/>
        </p:nvSpPr>
        <p:spPr>
          <a:xfrm>
            <a:off x="3895106" y="48926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44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Movies That Have Great Special Effects</a:t>
            </a:r>
          </a:p>
        </p:txBody>
      </p:sp>
    </p:spTree>
    <p:extLst>
      <p:ext uri="{BB962C8B-B14F-4D97-AF65-F5344CB8AC3E}">
        <p14:creationId xmlns:p14="http://schemas.microsoft.com/office/powerpoint/2010/main" val="3363490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 Musicals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5CD38B-240B-F843-A1CF-D1177A85BC86}"/>
              </a:ext>
            </a:extLst>
          </p:cNvPr>
          <p:cNvSpPr txBox="1"/>
          <p:nvPr/>
        </p:nvSpPr>
        <p:spPr>
          <a:xfrm>
            <a:off x="3895106" y="48926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29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Movies That Take Place During A Holiday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5CD38B-240B-F843-A1CF-D1177A85BC86}"/>
              </a:ext>
            </a:extLst>
          </p:cNvPr>
          <p:cNvSpPr txBox="1"/>
          <p:nvPr/>
        </p:nvSpPr>
        <p:spPr>
          <a:xfrm>
            <a:off x="3895106" y="48926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282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Directors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5CD38B-240B-F843-A1CF-D1177A85BC86}"/>
              </a:ext>
            </a:extLst>
          </p:cNvPr>
          <p:cNvSpPr txBox="1"/>
          <p:nvPr/>
        </p:nvSpPr>
        <p:spPr>
          <a:xfrm>
            <a:off x="3895106" y="48926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41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Movies Based on Books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5CD38B-240B-F843-A1CF-D1177A85BC86}"/>
              </a:ext>
            </a:extLst>
          </p:cNvPr>
          <p:cNvSpPr txBox="1"/>
          <p:nvPr/>
        </p:nvSpPr>
        <p:spPr>
          <a:xfrm>
            <a:off x="3895106" y="48926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49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Movies with one word titles.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5CD38B-240B-F843-A1CF-D1177A85BC86}"/>
              </a:ext>
            </a:extLst>
          </p:cNvPr>
          <p:cNvSpPr txBox="1"/>
          <p:nvPr/>
        </p:nvSpPr>
        <p:spPr>
          <a:xfrm>
            <a:off x="3895106" y="48926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51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Scary Characters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5CD38B-240B-F843-A1CF-D1177A85BC86}"/>
              </a:ext>
            </a:extLst>
          </p:cNvPr>
          <p:cNvSpPr txBox="1"/>
          <p:nvPr/>
        </p:nvSpPr>
        <p:spPr>
          <a:xfrm>
            <a:off x="3895106" y="48926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74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 Genres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5CD38B-240B-F843-A1CF-D1177A85BC86}"/>
              </a:ext>
            </a:extLst>
          </p:cNvPr>
          <p:cNvSpPr txBox="1"/>
          <p:nvPr/>
        </p:nvSpPr>
        <p:spPr>
          <a:xfrm>
            <a:off x="3895106" y="48926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784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Movies That Take Place on a Boat.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5CD38B-240B-F843-A1CF-D1177A85BC86}"/>
              </a:ext>
            </a:extLst>
          </p:cNvPr>
          <p:cNvSpPr txBox="1"/>
          <p:nvPr/>
        </p:nvSpPr>
        <p:spPr>
          <a:xfrm>
            <a:off x="3895106" y="48926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58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Movies That Have A Number in the title. </a:t>
            </a:r>
          </a:p>
        </p:txBody>
      </p:sp>
    </p:spTree>
    <p:extLst>
      <p:ext uri="{BB962C8B-B14F-4D97-AF65-F5344CB8AC3E}">
        <p14:creationId xmlns:p14="http://schemas.microsoft.com/office/powerpoint/2010/main" val="108244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Movies That Start With The Letter B</a:t>
            </a:r>
          </a:p>
        </p:txBody>
      </p:sp>
    </p:spTree>
    <p:extLst>
      <p:ext uri="{BB962C8B-B14F-4D97-AF65-F5344CB8AC3E}">
        <p14:creationId xmlns:p14="http://schemas.microsoft.com/office/powerpoint/2010/main" val="432613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Actors who have won awards</a:t>
            </a:r>
          </a:p>
        </p:txBody>
      </p:sp>
    </p:spTree>
    <p:extLst>
      <p:ext uri="{BB962C8B-B14F-4D97-AF65-F5344CB8AC3E}">
        <p14:creationId xmlns:p14="http://schemas.microsoft.com/office/powerpoint/2010/main" val="1224509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Movies That Have Animals in Them</a:t>
            </a:r>
          </a:p>
        </p:txBody>
      </p:sp>
    </p:spTree>
    <p:extLst>
      <p:ext uri="{BB962C8B-B14F-4D97-AF65-F5344CB8AC3E}">
        <p14:creationId xmlns:p14="http://schemas.microsoft.com/office/powerpoint/2010/main" val="384231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Movies That Take Place In Space</a:t>
            </a:r>
          </a:p>
        </p:txBody>
      </p:sp>
    </p:spTree>
    <p:extLst>
      <p:ext uri="{BB962C8B-B14F-4D97-AF65-F5344CB8AC3E}">
        <p14:creationId xmlns:p14="http://schemas.microsoft.com/office/powerpoint/2010/main" val="3485817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Harry Potter Movies</a:t>
            </a:r>
          </a:p>
        </p:txBody>
      </p:sp>
    </p:spTree>
    <p:extLst>
      <p:ext uri="{BB962C8B-B14F-4D97-AF65-F5344CB8AC3E}">
        <p14:creationId xmlns:p14="http://schemas.microsoft.com/office/powerpoint/2010/main" val="3688175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418-FCF4-DA44-8D58-A598B7F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NAME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AA9-84B2-6844-925F-0E08867E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Movies That Have A Great Song</a:t>
            </a:r>
          </a:p>
        </p:txBody>
      </p:sp>
    </p:spTree>
    <p:extLst>
      <p:ext uri="{BB962C8B-B14F-4D97-AF65-F5344CB8AC3E}">
        <p14:creationId xmlns:p14="http://schemas.microsoft.com/office/powerpoint/2010/main" val="59750107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{D4E56A20-DA40-2B47-883C-24462CC15627}tf10001057</Template>
  <TotalTime>931</TotalTime>
  <Words>183</Words>
  <Application>Microsoft Macintosh PowerPoint</Application>
  <PresentationFormat>Widescreen</PresentationFormat>
  <Paragraphs>54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Trebuchet MS</vt:lpstr>
      <vt:lpstr>Berlin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  <vt:lpstr>NAME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5</dc:title>
  <dc:creator>Ryan Delaney</dc:creator>
  <cp:lastModifiedBy>Delaney, Ryan</cp:lastModifiedBy>
  <cp:revision>6</cp:revision>
  <dcterms:created xsi:type="dcterms:W3CDTF">2019-10-10T19:08:44Z</dcterms:created>
  <dcterms:modified xsi:type="dcterms:W3CDTF">2019-11-14T13:13:57Z</dcterms:modified>
</cp:coreProperties>
</file>